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68580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Quattrocento Sans"/>
      <p:regular r:id="rId59"/>
      <p:bold r:id="rId60"/>
      <p:italic r:id="rId61"/>
      <p:boldItalic r:id="rId62"/>
    </p:embeddedFont>
    <p:embeddedFont>
      <p:font typeface="Nunito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2433DA-07C9-4E43-B554-25138E299B58}">
  <a:tblStyle styleId="{082433DA-07C9-4E43-B554-25138E299B5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boldItalic.fntdata"/><Relationship Id="rId61" Type="http://schemas.openxmlformats.org/officeDocument/2006/relationships/font" Target="fonts/QuattrocentoSans-italic.fntdata"/><Relationship Id="rId20" Type="http://schemas.openxmlformats.org/officeDocument/2006/relationships/slide" Target="slides/slide13.xml"/><Relationship Id="rId64" Type="http://schemas.openxmlformats.org/officeDocument/2006/relationships/font" Target="fonts/NunitoSans-bold.fntdata"/><Relationship Id="rId63" Type="http://schemas.openxmlformats.org/officeDocument/2006/relationships/font" Target="fonts/NunitoSans-regular.fntdata"/><Relationship Id="rId22" Type="http://schemas.openxmlformats.org/officeDocument/2006/relationships/slide" Target="slides/slide15.xml"/><Relationship Id="rId66" Type="http://schemas.openxmlformats.org/officeDocument/2006/relationships/font" Target="fonts/NunitoSans-boldItalic.fntdata"/><Relationship Id="rId21" Type="http://schemas.openxmlformats.org/officeDocument/2006/relationships/slide" Target="slides/slide14.xml"/><Relationship Id="rId65" Type="http://schemas.openxmlformats.org/officeDocument/2006/relationships/font" Target="fonts/NunitoSans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bold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regular.fntdata"/><Relationship Id="rId14" Type="http://schemas.openxmlformats.org/officeDocument/2006/relationships/slide" Target="slides/slide7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ff15694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5ff156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e5ff15694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71" name="Google Shape;371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storm.apache.or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Relationship Id="rId4" Type="http://schemas.openxmlformats.org/officeDocument/2006/relationships/hyperlink" Target="https://jonboulineau.me/blog/architecture/kappa-architectur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freo.me/siddhi-uber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32" name="Google Shape;332;p49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" name="Google Shape;335;p49"/>
          <p:cNvCxnSpPr>
            <a:stCxn id="332" idx="6"/>
            <a:endCxn id="334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6" name="Google Shape;336;p49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7" name="Google Shape;337;p49"/>
          <p:cNvCxnSpPr>
            <a:stCxn id="333" idx="7"/>
            <a:endCxn id="334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8" name="Google Shape;338;p49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49"/>
          <p:cNvCxnSpPr>
            <a:stCxn id="333" idx="6"/>
            <a:endCxn id="338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40" name="Google Shape;340;p49"/>
          <p:cNvCxnSpPr>
            <a:stCxn id="334" idx="3"/>
            <a:endCxn id="336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41" name="Google Shape;341;p49"/>
          <p:cNvCxnSpPr>
            <a:endCxn id="336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55" name="Google Shape;35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81" name="Google Shape;381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2" name="Google Shape;38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95" name="Google Shape;395;p5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6" name="Google Shape;39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13" name="Google Shape;4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0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20" name="Google Shape;42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26" name="Google Shape;426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9" name="Google Shape;4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5" name="Google Shape;44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51" name="Google Shape;45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52" name="Google Shape;452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8" name="Google Shape;45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64" name="Google Shape;46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70" name="Google Shape;47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83" name="Google Shape;483;p7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{082433DA-07C9-4E43-B554-25138E299B58}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